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" name="모서리가 둥근 직사각형 52">
            <a:hlinkClick r:id="" action="ppaction://hlinkshowjump?jump=endshow"/>
          </p:cNvPr>
          <p:cNvSpPr/>
          <p:nvPr/>
        </p:nvSpPr>
        <p:spPr>
          <a:xfrm>
            <a:off x="7380312" y="801169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596072"/>
            <a:ext cx="7841126" cy="4426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math.h</a:t>
            </a:r>
            <a:r>
              <a:rPr lang="en-US" altLang="ko-KR" sz="2400" dirty="0"/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struct</a:t>
            </a:r>
            <a:r>
              <a:rPr lang="en-US" altLang="ko-KR" sz="2400" dirty="0"/>
              <a:t> point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float </a:t>
            </a:r>
            <a:r>
              <a:rPr lang="en-US" altLang="ko-KR" sz="2400" dirty="0"/>
              <a:t>x, y;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};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point </a:t>
            </a:r>
            <a:r>
              <a:rPr lang="en-US" altLang="ko-KR" sz="2400" dirty="0"/>
              <a:t>p1;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("%f %f", &amp;p1.x, &amp;p1.y);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</a:p>
          <a:p>
            <a:pPr>
              <a:lnSpc>
                <a:spcPts val="2600"/>
              </a:lnSpc>
            </a:pPr>
            <a:r>
              <a:rPr lang="en-US" altLang="ko-KR" sz="2400"/>
              <a:t> </a:t>
            </a:r>
            <a:r>
              <a:rPr lang="en-US" altLang="ko-KR" sz="2400" smtClean="0"/>
              <a:t>   printf</a:t>
            </a:r>
            <a:r>
              <a:rPr lang="en-US" altLang="ko-KR" sz="2400" dirty="0"/>
              <a:t>("%.3f", </a:t>
            </a:r>
            <a:r>
              <a:rPr lang="en-US" altLang="ko-KR" sz="2400" dirty="0" err="1"/>
              <a:t>sqrt</a:t>
            </a:r>
            <a:r>
              <a:rPr lang="en-US" altLang="ko-KR" sz="2400" dirty="0"/>
              <a:t>(p1.x * p1.x + p1.y * p1.y));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}</a:t>
            </a:r>
            <a:endParaRPr lang="ko-KR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8580</TotalTime>
  <Words>64</Words>
  <Application>Microsoft Office PowerPoint</Application>
  <PresentationFormat>화면 슬라이드 쇼(4:3)</PresentationFormat>
  <Paragraphs>18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734</cp:revision>
  <dcterms:created xsi:type="dcterms:W3CDTF">2013-09-23T15:05:50Z</dcterms:created>
  <dcterms:modified xsi:type="dcterms:W3CDTF">2018-02-09T07:21:24Z</dcterms:modified>
</cp:coreProperties>
</file>